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22"/>
  </p:notesMasterIdLst>
  <p:sldIdLst>
    <p:sldId id="256" r:id="rId2"/>
    <p:sldId id="278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12204700" cy="6858000"/>
  <p:notesSz cx="9144000" cy="6858000"/>
  <p:defaultTextStyle>
    <a:defPPr>
      <a:defRPr lang="ar-SA"/>
    </a:defPPr>
    <a:lvl1pPr marL="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9466" autoAdjust="0"/>
  </p:normalViewPr>
  <p:slideViewPr>
    <p:cSldViewPr>
      <p:cViewPr>
        <p:scale>
          <a:sx n="68" d="100"/>
          <a:sy n="68" d="100"/>
        </p:scale>
        <p:origin x="-804" y="-210"/>
      </p:cViewPr>
      <p:guideLst>
        <p:guide orient="horz" pos="2160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350326-F445-4384-9B88-92217720B20E}" type="datetimeFigureOut">
              <a:rPr lang="ar-IQ" smtClean="0"/>
              <a:t>14/04/1440</a:t>
            </a:fld>
            <a:endParaRPr lang="ar-IQ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CA0F93-23DB-4948-83B1-7C1DF8044D05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84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284413" y="514350"/>
            <a:ext cx="4575175" cy="257175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0F93-23DB-4948-83B1-7C1DF8044D05}" type="slidenum">
              <a:rPr lang="ar-IQ" smtClean="0"/>
              <a:t>1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6006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912070" y="359898"/>
            <a:ext cx="9885807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912070" y="1850064"/>
            <a:ext cx="9885807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1229857" y="1413802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544508" y="1345016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53525" y="274640"/>
            <a:ext cx="244094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525587" y="274641"/>
            <a:ext cx="7424526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047024" y="-54"/>
            <a:ext cx="915352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41437" y="2600325"/>
            <a:ext cx="854329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41437" y="1066800"/>
            <a:ext cx="854329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3051175" y="0"/>
            <a:ext cx="10170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899445" y="2814656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3214096" y="2745870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16138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042112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5160336"/>
            <a:ext cx="1098423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10235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24397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10235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24397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354722" y="0"/>
            <a:ext cx="108499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216778"/>
            <a:ext cx="5085292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10235" y="1406964"/>
            <a:ext cx="5085292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10235" y="2133601"/>
            <a:ext cx="10882524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371" y="1066800"/>
            <a:ext cx="366141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017058" y="1066800"/>
            <a:ext cx="610235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18764" y="1143004"/>
            <a:ext cx="589893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529517" y="954341"/>
            <a:ext cx="91535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6678505" y="936786"/>
            <a:ext cx="86653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18764" y="4800600"/>
            <a:ext cx="589893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1089035" y="-815922"/>
            <a:ext cx="2187459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25323" y="21103"/>
            <a:ext cx="2271952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244096" y="1055077"/>
            <a:ext cx="1502519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351905" y="-54"/>
            <a:ext cx="1085279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916138" y="274638"/>
            <a:ext cx="1000785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916138" y="1447800"/>
            <a:ext cx="10007854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4780174" y="6305550"/>
            <a:ext cx="2847763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7627937" y="6305550"/>
            <a:ext cx="386482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496827" y="6305550"/>
            <a:ext cx="610235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341712" y="620688"/>
            <a:ext cx="11305256" cy="3600400"/>
          </a:xfr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ar-IQ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جامعة البصرة</a:t>
            </a:r>
            <a:br>
              <a:rPr lang="ar-IQ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IQ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4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كلية الهندسة</a:t>
            </a:r>
            <a:br>
              <a:rPr lang="ar-IQ" sz="4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IQ" sz="4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قسم الهندسة </a:t>
            </a:r>
            <a:r>
              <a:rPr lang="ar-IQ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الميكانيكية</a:t>
            </a:r>
            <a:endParaRPr lang="en-US" sz="4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1713" y="4941168"/>
            <a:ext cx="1144927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45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المادة:  </a:t>
            </a:r>
            <a:r>
              <a:rPr lang="ar-IQ" sz="45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البرمجة </a:t>
            </a:r>
            <a:r>
              <a:rPr lang="ar-IQ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بلغة</a:t>
            </a:r>
            <a:r>
              <a:rPr lang="ar-IQ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4" y="908720"/>
            <a:ext cx="88061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18" y="3620553"/>
            <a:ext cx="3688895" cy="303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43" y="1052736"/>
            <a:ext cx="880183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66" y="836712"/>
            <a:ext cx="76509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58" y="1018209"/>
            <a:ext cx="907300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76" y="1916832"/>
            <a:ext cx="88590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36" y="836712"/>
            <a:ext cx="8400652" cy="578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79" y="764704"/>
            <a:ext cx="865051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6" y="908722"/>
            <a:ext cx="7596187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0" y="836712"/>
            <a:ext cx="753300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1" y="836712"/>
            <a:ext cx="789390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79" y="980728"/>
            <a:ext cx="839613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77" y="2492896"/>
            <a:ext cx="918063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4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870105" y="2132859"/>
            <a:ext cx="475252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 one</a:t>
            </a:r>
          </a:p>
        </p:txBody>
      </p:sp>
    </p:spTree>
    <p:extLst>
      <p:ext uri="{BB962C8B-B14F-4D97-AF65-F5344CB8AC3E}">
        <p14:creationId xmlns:p14="http://schemas.microsoft.com/office/powerpoint/2010/main" val="33284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02" y="908721"/>
            <a:ext cx="8354389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4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المادة : البرمجة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بلغ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41" y="970286"/>
            <a:ext cx="7531191" cy="119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30" y="2743557"/>
            <a:ext cx="5023264" cy="276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9" y="2720250"/>
            <a:ext cx="4617339" cy="27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54" y="1052736"/>
            <a:ext cx="7488831" cy="151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52" y="2996952"/>
            <a:ext cx="8199611" cy="34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03" y="908720"/>
            <a:ext cx="851751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70" y="836712"/>
            <a:ext cx="804089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908720"/>
            <a:ext cx="995583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46" y="847263"/>
            <a:ext cx="89784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62" y="836712"/>
            <a:ext cx="877084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1965</TotalTime>
  <Words>265</Words>
  <Application>Microsoft Office PowerPoint</Application>
  <PresentationFormat>مخصص</PresentationFormat>
  <Paragraphs>22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انقلاب</vt:lpstr>
      <vt:lpstr> جامعة البصرة  كلية الهندسة  قسم الهندسة الميكانيكية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and development of modern control techniques for Hybrid Electric Vehicle(HEV)</dc:title>
  <dc:creator>Haider Suhail</dc:creator>
  <cp:lastModifiedBy>Maher</cp:lastModifiedBy>
  <cp:revision>154</cp:revision>
  <dcterms:created xsi:type="dcterms:W3CDTF">2018-04-13T17:34:30Z</dcterms:created>
  <dcterms:modified xsi:type="dcterms:W3CDTF">2018-12-22T10:46:25Z</dcterms:modified>
</cp:coreProperties>
</file>